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37" r:id="rId3"/>
    <p:sldId id="338" r:id="rId4"/>
    <p:sldId id="297" r:id="rId5"/>
    <p:sldId id="303" r:id="rId6"/>
    <p:sldId id="301" r:id="rId7"/>
    <p:sldId id="299" r:id="rId8"/>
    <p:sldId id="340" r:id="rId9"/>
    <p:sldId id="332" r:id="rId10"/>
    <p:sldId id="339" r:id="rId11"/>
    <p:sldId id="306" r:id="rId12"/>
    <p:sldId id="300" r:id="rId13"/>
    <p:sldId id="294" r:id="rId14"/>
    <p:sldId id="333" r:id="rId15"/>
    <p:sldId id="341" r:id="rId16"/>
    <p:sldId id="296" r:id="rId17"/>
  </p:sldIdLst>
  <p:sldSz cx="12192000" cy="6858000"/>
  <p:notesSz cx="6858000" cy="9144000"/>
  <p:embeddedFontLst>
    <p:embeddedFont>
      <p:font typeface="굴림" panose="020B0600000101010101" pitchFamily="34" charset="-127"/>
      <p:regular r:id="rId18"/>
    </p:embeddedFont>
    <p:embeddedFont>
      <p:font typeface="맑은 고딕" panose="020B0503020000020004" pitchFamily="34" charset="-127"/>
      <p:regular r:id="rId19"/>
      <p:bold r:id="rId20"/>
    </p:embeddedFont>
    <p:embeddedFont>
      <p:font typeface="BM DoHyeon OTF" panose="020B0600000101010101" pitchFamily="34" charset="-127"/>
      <p:regular r:id="rId21"/>
    </p:embeddedFont>
    <p:embeddedFont>
      <p:font typeface="BM HANNA Pro OTF" panose="020B0600000101010101" pitchFamily="34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2020. 9. 18.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백엔드팀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48381" y="2013476"/>
            <a:ext cx="2294218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15:10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15:05 ~ 15:50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15:50 ~ 16:00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16:00 ~ 16:40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16:40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 ~ 17:30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17:30 ~ 17:40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17:40 ~ 17:50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589170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피드백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피드백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2945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</a:t>
            </a:r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팀모임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때 무엇을 하면 좋을까요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1174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2348109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D6B7BFF-7827-0649-8B76-D47D23F04B38}"/>
              </a:ext>
            </a:extLst>
          </p:cNvPr>
          <p:cNvSpPr/>
          <p:nvPr/>
        </p:nvSpPr>
        <p:spPr>
          <a:xfrm>
            <a:off x="5664881" y="633672"/>
            <a:ext cx="64251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</a:t>
            </a:r>
            <a:r>
              <a:rPr lang="en-US" altLang="ko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en" altLang="ko-Kore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https://</a:t>
            </a:r>
            <a:r>
              <a:rPr lang="en" altLang="ko-Kore-KR" sz="36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bit.ly</a:t>
            </a:r>
            <a:r>
              <a:rPr lang="en" altLang="ko-Kore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/35LSOkB</a:t>
            </a:r>
            <a:endParaRPr lang="ko-Kore-KR" altLang="en-US" sz="36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6613EA26-7377-7B40-A3B5-EE050D8118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537" y="1741584"/>
            <a:ext cx="4563208" cy="456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2983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일정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26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휴식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모임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최종 발표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 명단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57B396-FC22-CF47-BA1E-BB9EA5BC70AF}"/>
              </a:ext>
            </a:extLst>
          </p:cNvPr>
          <p:cNvSpPr txBox="1"/>
          <p:nvPr/>
        </p:nvSpPr>
        <p:spPr>
          <a:xfrm>
            <a:off x="422031" y="2004683"/>
            <a:ext cx="2892668" cy="1900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경훈</a:t>
            </a: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현이</a:t>
            </a: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현이</a:t>
            </a: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대윤</a:t>
            </a: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E674A7-85BC-3443-870B-B863A8828DE6}"/>
              </a:ext>
            </a:extLst>
          </p:cNvPr>
          <p:cNvSpPr txBox="1"/>
          <p:nvPr/>
        </p:nvSpPr>
        <p:spPr>
          <a:xfrm>
            <a:off x="3414293" y="2004683"/>
            <a:ext cx="4140877" cy="19005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Latency &amp; Bandwidth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Spring boot </a:t>
            </a:r>
            <a:r>
              <a:rPr lang="en-US" altLang="ko-KR" sz="20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AutoConfiguration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Web Server </a:t>
            </a:r>
            <a:r>
              <a:rPr lang="en-US" altLang="ko-KR" sz="20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v.s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 WAS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OAuth 2.0 Social Login</a:t>
            </a:r>
          </a:p>
        </p:txBody>
      </p:sp>
    </p:spTree>
    <p:extLst>
      <p:ext uri="{BB962C8B-B14F-4D97-AF65-F5344CB8AC3E}">
        <p14:creationId xmlns:p14="http://schemas.microsoft.com/office/powerpoint/2010/main" val="178313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0764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회식 일정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카카오톡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단체방에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투표 올렸습니다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2/3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(12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명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투표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가 넘을 시 일정을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픽스하겠습니다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14771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68884" y="1917184"/>
            <a:ext cx="704872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때 봬요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329859" y="2890391"/>
            <a:ext cx="5532284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저번 모임 피드백</a:t>
            </a:r>
          </a:p>
        </p:txBody>
      </p:sp>
    </p:spTree>
    <p:extLst>
      <p:ext uri="{BB962C8B-B14F-4D97-AF65-F5344CB8AC3E}">
        <p14:creationId xmlns:p14="http://schemas.microsoft.com/office/powerpoint/2010/main" val="247344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0815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9/5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모임 피드백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02C2C-27EB-BD43-AADF-FF802D229484}"/>
              </a:ext>
            </a:extLst>
          </p:cNvPr>
          <p:cNvSpPr txBox="1"/>
          <p:nvPr/>
        </p:nvSpPr>
        <p:spPr>
          <a:xfrm>
            <a:off x="274320" y="1703824"/>
            <a:ext cx="1161512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발표자들이 많이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안와서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아쉽다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소통하는 댓글이 많아서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재밌었다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적극적으로 근황토크해서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재밌었다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텐션이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높아서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재밌었다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개발 막혔을 때 해결 방안을 각자 답변해주는 시간이 좋았다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6243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890391"/>
            <a:ext cx="4052713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2823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원경</a:t>
            </a: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승현</a:t>
            </a: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승현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0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다롬</a:t>
            </a: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연정</a:t>
            </a: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경훈</a:t>
            </a:r>
            <a:endParaRPr lang="en-US" altLang="ko-KR" sz="20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7436651" cy="2823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R" sz="20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Go,Java,C</a:t>
            </a:r>
            <a:r>
              <a:rPr lang="en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++,python 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전격 비교 분석</a:t>
            </a:r>
            <a:b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가상화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컨테이너 기술 </a:t>
            </a:r>
            <a:r>
              <a:rPr lang="en-US" altLang="ko-KR" sz="20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Docker&amp;Kubernetes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 </a:t>
            </a:r>
            <a:r>
              <a:rPr lang="en-US" altLang="ko-KR" sz="20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Devops&amp;CI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/CD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인터럽트와 컨텍스트 스위칭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AOP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– Advice, Target, Pointcut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Cache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OSI </a:t>
            </a:r>
            <a:r>
              <a:rPr lang="en-US" altLang="ko-KR" sz="2000">
                <a:latin typeface="BM DoHyeon OTF" panose="020B0600000101010101" pitchFamily="34" charset="-127"/>
                <a:ea typeface="BM DoHyeon OTF" panose="020B0600000101010101" pitchFamily="34" charset="-127"/>
              </a:rPr>
              <a:t>7 Layer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78739"/>
            <a:ext cx="6785832" cy="29238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숨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1873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63180" y="2951946"/>
            <a:ext cx="3265638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6853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팀모임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이후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주간 어떻게 지냈는지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0" y="2004683"/>
            <a:ext cx="45157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릴레이 지목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4458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1839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프로젝트 상황 공유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최종 발표 계획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583928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감자와 아이들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면블리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FCS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디오니소스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포텐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MBTI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구구구구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1082DD-53AB-344B-967A-4AA01C4FD16B}"/>
              </a:ext>
            </a:extLst>
          </p:cNvPr>
          <p:cNvSpPr txBox="1"/>
          <p:nvPr/>
        </p:nvSpPr>
        <p:spPr>
          <a:xfrm>
            <a:off x="3414293" y="2004683"/>
            <a:ext cx="2807179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수연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재현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연정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다롬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동현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원경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경훈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선재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지희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미현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시영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현이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승현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현우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상희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동준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대윤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6193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1888</TotalTime>
  <Words>331</Words>
  <Application>Microsoft Macintosh PowerPoint</Application>
  <PresentationFormat>와이드스크린</PresentationFormat>
  <Paragraphs>87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BM HANNA Pro OTF</vt:lpstr>
      <vt:lpstr>Arial</vt:lpstr>
      <vt:lpstr>맑은 고딕</vt:lpstr>
      <vt:lpstr>BM DoHyeon OTF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김선재</cp:lastModifiedBy>
  <cp:revision>301</cp:revision>
  <dcterms:created xsi:type="dcterms:W3CDTF">2020-04-17T17:57:08Z</dcterms:created>
  <dcterms:modified xsi:type="dcterms:W3CDTF">2020-09-18T09:56:43Z</dcterms:modified>
</cp:coreProperties>
</file>

<file path=docProps/thumbnail.jpeg>
</file>